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72D-4FDE-BFC9-EE60-C282AF2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FF753-8B1D-DE85-EC55-A97B7B64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50A6-C760-A402-E77E-0CB0308C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747A-CBB7-5EA1-C8AB-CB54F547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CE4B-9C6A-88D9-EEC2-C9A43458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470-6D0D-6F3B-89CC-D1FE7E4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C1C6-D480-5038-2795-E00E02526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D8DE-55A7-276F-CB45-D5BB73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3565-2D3B-BCD0-F7A0-0BB1E5B4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838D-F006-8BF9-9A75-A832388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A4AB5-6CA5-D4ED-9CA0-A3B348EA8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32A39-58BE-4D9D-50C3-05038D26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C93B-B1DC-CF7B-AC7F-5D72967F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D8D4-DB94-6CFF-BDB1-E9742A8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C1F4-2FF1-197B-1D80-2121CD80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18DC-5EA5-F2A3-E82B-B05F4044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87D0-B530-0BC1-60AA-83EF8E4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6A6A-A679-95A5-99EB-E3C2A24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45F-0346-5254-FEF5-2BF577D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5EE7-DC2D-DB14-A737-C19A248F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2BA6-C949-036A-924D-93813EAE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8E2D-5A1B-1AB4-218B-D18E675E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92BAE-50FE-A82C-5E73-C533DEE4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3C94-3332-4A7E-9C05-D129F58B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74FB-3E83-C3AA-DB6B-E443D814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7F6-9DE8-F6F4-EDC7-78A4766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AF8-A4B8-E9E9-A3B7-4A0ACBD69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175F-B4A0-FECC-E0A4-2F361F7C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8D6B-50BF-4400-4FEA-931E9DFD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77BE-ECF6-AB38-55F0-B55AD76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9D9E-B684-C11B-262B-0795DB5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F402-3A59-FD02-6FC2-07A305FA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0B4C-859F-4D5B-55E5-B126FCEF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3B917-1047-7C9D-EED7-5182837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7F88-AC1E-959D-BAC6-D8EBF733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483D-1E50-77B1-3F34-B6EBE8F9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73511-A076-51F2-605F-08F005B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3CFFC-BD74-95E4-1019-32B71B9C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3670C-6071-6661-CED3-683D22A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A7A3-C169-CE27-9D46-4DBEDCC7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16183-84BC-E153-3225-D18BA745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5816-BF34-1BB3-0C7C-07647C6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7816-9803-4D60-F69B-6351BD50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C7D7-4EF6-59A4-2C52-F948E45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167F-EB78-9C2A-1A57-C39E83E7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EA43-8F49-77DD-9C32-4A31A83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C2EF-791B-3B36-0F41-2CFDA311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343E-1877-325B-4719-46023E6A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C67B6-621C-8B1D-2620-CB716F01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AF22-0DE4-03E8-1341-EBEB2A82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A8DB-3B22-F980-1151-4ACBB4E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AA81-EA1B-0382-ADF1-78C1D97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6B90-6EA4-31A0-BCF3-E0449E5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7457-B88D-0E66-7B22-FEF055E2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5ADC-2412-FABC-92CE-9C898F12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ED1-7CFD-4935-9F44-D9DDCA8F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F297-5154-3C19-8D0D-A6B5D5E3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A1D9-B5AF-A4A6-270F-E8560E53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63D0E-FD17-B6B5-5875-FF9E50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EFD0-651F-A00F-E79E-8C03D03C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BB9E-12C8-CF6F-8E9B-12091B56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5864-F0F0-CD02-AC6F-5080FDE88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43DA-3708-C821-1BA4-FABB7D5F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| Paper style luxury background">
            <a:extLst>
              <a:ext uri="{FF2B5EF4-FFF2-40B4-BE49-F238E27FC236}">
                <a16:creationId xmlns:a16="http://schemas.microsoft.com/office/drawing/2014/main" id="{A2FCE4FB-A50C-5B3D-EF59-1A487888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0"/>
            <a:ext cx="12191999" cy="68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ây nguyệt quế trong văn hóa Hy Lạp">
            <a:extLst>
              <a:ext uri="{FF2B5EF4-FFF2-40B4-BE49-F238E27FC236}">
                <a16:creationId xmlns:a16="http://schemas.microsoft.com/office/drawing/2014/main" id="{1A492CC0-4B63-4D42-5122-D3D33FF3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4" y="1943294"/>
            <a:ext cx="4175819" cy="35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C7A9DD-51B7-68B1-DDAA-2A452723EFFB}"/>
              </a:ext>
            </a:extLst>
          </p:cNvPr>
          <p:cNvSpPr/>
          <p:nvPr/>
        </p:nvSpPr>
        <p:spPr>
          <a:xfrm>
            <a:off x="137650" y="113071"/>
            <a:ext cx="11916697" cy="6651522"/>
          </a:xfrm>
          <a:prstGeom prst="rect">
            <a:avLst/>
          </a:prstGeom>
          <a:noFill/>
          <a:ln w="57150" cmpd="dbl"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8B1F5-3411-A2A6-300C-33BFD646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5" y="316896"/>
            <a:ext cx="1619025" cy="16190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EE07F5-A80C-D0D8-3BE0-D58735D8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163" y="3169919"/>
            <a:ext cx="7000184" cy="31873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oper" panose="020B7200000000000000" pitchFamily="34" charset="0"/>
                <a:cs typeface="Times New Roman" panose="02020603050405020304" pitchFamily="18" charset="0"/>
              </a:rPr>
              <a:t>VINH DANH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QUỲNH CHI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8A5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2022-2023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4C2FEA-B3D0-4581-1132-D8ED006F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46" y="2098766"/>
            <a:ext cx="3265713" cy="35100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DD0A56-698F-3861-F3CA-8EA7E1F7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4" y="4103016"/>
            <a:ext cx="4456226" cy="2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.VnCommercial Script</vt:lpstr>
      <vt:lpstr>.VnCooper</vt:lpstr>
      <vt:lpstr>Agency FB</vt:lpstr>
      <vt:lpstr>Arial</vt:lpstr>
      <vt:lpstr>Calibri</vt:lpstr>
      <vt:lpstr>Calibri Light</vt:lpstr>
      <vt:lpstr>Times New Roman</vt:lpstr>
      <vt:lpstr>VNI-Souvir</vt:lpstr>
      <vt:lpstr>Office Theme</vt:lpstr>
      <vt:lpstr>VINH DANH  Em: NGUYỄN QUỲNH CHI Học sinh lớp 8A5  Giải Khuyến Khích- Vòng Quốc Gia môn Tiếng Anh- kỳ thi ASMO Năm học 2022-2023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 Giang</dc:creator>
  <cp:lastModifiedBy>ADMIN</cp:lastModifiedBy>
  <cp:revision>21</cp:revision>
  <dcterms:created xsi:type="dcterms:W3CDTF">2023-05-19T22:51:37Z</dcterms:created>
  <dcterms:modified xsi:type="dcterms:W3CDTF">2023-05-20T13:08:57Z</dcterms:modified>
</cp:coreProperties>
</file>